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7"/>
  </p:notesMasterIdLst>
  <p:sldIdLst>
    <p:sldId id="256" r:id="rId2"/>
    <p:sldId id="258" r:id="rId3"/>
    <p:sldId id="259" r:id="rId4"/>
    <p:sldId id="270" r:id="rId5"/>
    <p:sldId id="271" r:id="rId6"/>
  </p:sldIdLst>
  <p:sldSz cx="9144000" cy="5143500" type="screen16x9"/>
  <p:notesSz cx="6858000" cy="9144000"/>
  <p:embeddedFontLst>
    <p:embeddedFont>
      <p:font typeface="Didact Gothic" panose="020B0604020202020204" charset="0"/>
      <p:regular r:id="rId8"/>
    </p:embeddedFont>
    <p:embeddedFont>
      <p:font typeface="Lexend Peta" panose="020B0604020202020204" charset="0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7B7210-C39E-460E-9338-D519DD5754D4}">
  <a:tblStyle styleId="{C47B7210-C39E-460E-9338-D519DD5754D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af319132fd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af319132fd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af319132fd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af319132fd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a8400b435a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a8400b435a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b24c6d99f5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b24c6d99f5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b24c6d99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b24c6d99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8575" y="-38075"/>
            <a:ext cx="9197400" cy="5210100"/>
          </a:xfrm>
          <a:prstGeom prst="rect">
            <a:avLst/>
          </a:prstGeom>
          <a:solidFill>
            <a:srgbClr val="030303">
              <a:alpha val="4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495925" y="537450"/>
            <a:ext cx="3934800" cy="8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8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496650" y="4085250"/>
            <a:ext cx="4153500" cy="5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 idx="2"/>
          </p:nvPr>
        </p:nvSpPr>
        <p:spPr>
          <a:xfrm>
            <a:off x="1313550" y="2058450"/>
            <a:ext cx="6507600" cy="10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13225" y="387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7" name="Google Shape;37;p6"/>
          <p:cNvGrpSpPr/>
          <p:nvPr/>
        </p:nvGrpSpPr>
        <p:grpSpPr>
          <a:xfrm>
            <a:off x="484635" y="310903"/>
            <a:ext cx="8174701" cy="4521644"/>
            <a:chOff x="484635" y="310903"/>
            <a:chExt cx="8174701" cy="4521644"/>
          </a:xfrm>
        </p:grpSpPr>
        <p:sp>
          <p:nvSpPr>
            <p:cNvPr id="38" name="Google Shape;38;p6"/>
            <p:cNvSpPr/>
            <p:nvPr/>
          </p:nvSpPr>
          <p:spPr>
            <a:xfrm>
              <a:off x="484635" y="31090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9" name="Google Shape;39;p6"/>
            <p:cNvSpPr/>
            <p:nvPr/>
          </p:nvSpPr>
          <p:spPr>
            <a:xfrm rot="-5400000">
              <a:off x="491410" y="445535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0" name="Google Shape;40;p6"/>
            <p:cNvSpPr/>
            <p:nvPr/>
          </p:nvSpPr>
          <p:spPr>
            <a:xfrm flipH="1">
              <a:off x="8280691" y="31090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1" name="Google Shape;41;p6"/>
            <p:cNvSpPr/>
            <p:nvPr/>
          </p:nvSpPr>
          <p:spPr>
            <a:xfrm rot="5400000" flipH="1">
              <a:off x="8286066" y="4459278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1248150" y="857150"/>
            <a:ext cx="3111600" cy="1313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1248150" y="2364800"/>
            <a:ext cx="3111600" cy="192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 rot="-5400000">
            <a:off x="1017085" y="4141628"/>
            <a:ext cx="369338" cy="377201"/>
          </a:xfrm>
          <a:custGeom>
            <a:avLst/>
            <a:gdLst/>
            <a:ahLst/>
            <a:cxnLst/>
            <a:rect l="l" t="t" r="r" b="b"/>
            <a:pathLst>
              <a:path w="47488" h="48499" extrusionOk="0">
                <a:moveTo>
                  <a:pt x="0" y="48499"/>
                </a:moveTo>
                <a:lnTo>
                  <a:pt x="0" y="0"/>
                </a:lnTo>
                <a:lnTo>
                  <a:pt x="47488" y="0"/>
                </a:ln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Google Shape;46;p7"/>
          <p:cNvSpPr/>
          <p:nvPr/>
        </p:nvSpPr>
        <p:spPr>
          <a:xfrm flipH="1">
            <a:off x="4219016" y="628553"/>
            <a:ext cx="369338" cy="377201"/>
          </a:xfrm>
          <a:custGeom>
            <a:avLst/>
            <a:gdLst/>
            <a:ahLst/>
            <a:cxnLst/>
            <a:rect l="l" t="t" r="r" b="b"/>
            <a:pathLst>
              <a:path w="47488" h="48499" extrusionOk="0">
                <a:moveTo>
                  <a:pt x="0" y="48499"/>
                </a:moveTo>
                <a:lnTo>
                  <a:pt x="0" y="0"/>
                </a:lnTo>
                <a:lnTo>
                  <a:pt x="47488" y="0"/>
                </a:ln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7" name="Google Shape;47;p7"/>
          <p:cNvSpPr/>
          <p:nvPr/>
        </p:nvSpPr>
        <p:spPr>
          <a:xfrm rot="5400000" flipH="1">
            <a:off x="4215091" y="4141628"/>
            <a:ext cx="369338" cy="377201"/>
          </a:xfrm>
          <a:custGeom>
            <a:avLst/>
            <a:gdLst/>
            <a:ahLst/>
            <a:cxnLst/>
            <a:rect l="l" t="t" r="r" b="b"/>
            <a:pathLst>
              <a:path w="47488" h="48499" extrusionOk="0">
                <a:moveTo>
                  <a:pt x="0" y="48499"/>
                </a:moveTo>
                <a:lnTo>
                  <a:pt x="0" y="0"/>
                </a:lnTo>
                <a:lnTo>
                  <a:pt x="47488" y="0"/>
                </a:ln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8" name="Google Shape;48;p7"/>
          <p:cNvSpPr/>
          <p:nvPr/>
        </p:nvSpPr>
        <p:spPr>
          <a:xfrm>
            <a:off x="1017085" y="628553"/>
            <a:ext cx="369338" cy="377201"/>
          </a:xfrm>
          <a:custGeom>
            <a:avLst/>
            <a:gdLst/>
            <a:ahLst/>
            <a:cxnLst/>
            <a:rect l="l" t="t" r="r" b="b"/>
            <a:pathLst>
              <a:path w="47488" h="48499" extrusionOk="0">
                <a:moveTo>
                  <a:pt x="0" y="48499"/>
                </a:moveTo>
                <a:lnTo>
                  <a:pt x="0" y="0"/>
                </a:lnTo>
                <a:lnTo>
                  <a:pt x="47488" y="0"/>
                </a:ln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/>
          <p:nvPr/>
        </p:nvSpPr>
        <p:spPr>
          <a:xfrm>
            <a:off x="0" y="25"/>
            <a:ext cx="9144000" cy="5143500"/>
          </a:xfrm>
          <a:prstGeom prst="rect">
            <a:avLst/>
          </a:prstGeom>
          <a:solidFill>
            <a:srgbClr val="030303">
              <a:alpha val="4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13225" y="387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"/>
          </p:nvPr>
        </p:nvSpPr>
        <p:spPr>
          <a:xfrm flipH="1">
            <a:off x="720141" y="1953425"/>
            <a:ext cx="22581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 flipH="1">
            <a:off x="712035" y="2280845"/>
            <a:ext cx="22581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3025350" y="1953413"/>
            <a:ext cx="6312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4"/>
          </p:nvPr>
        </p:nvSpPr>
        <p:spPr>
          <a:xfrm flipH="1">
            <a:off x="720150" y="3136996"/>
            <a:ext cx="22581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5"/>
          </p:nvPr>
        </p:nvSpPr>
        <p:spPr>
          <a:xfrm flipH="1">
            <a:off x="720150" y="3460124"/>
            <a:ext cx="22581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3025350" y="3136988"/>
            <a:ext cx="6312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/>
          </p:nvPr>
        </p:nvSpPr>
        <p:spPr>
          <a:xfrm>
            <a:off x="6156475" y="1950162"/>
            <a:ext cx="22743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8"/>
          </p:nvPr>
        </p:nvSpPr>
        <p:spPr>
          <a:xfrm>
            <a:off x="6148365" y="2280845"/>
            <a:ext cx="22743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9" hasCustomPrompt="1"/>
          </p:nvPr>
        </p:nvSpPr>
        <p:spPr>
          <a:xfrm>
            <a:off x="5468638" y="1968910"/>
            <a:ext cx="6312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13"/>
          </p:nvPr>
        </p:nvSpPr>
        <p:spPr>
          <a:xfrm>
            <a:off x="6156475" y="3137038"/>
            <a:ext cx="22743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4"/>
          </p:nvPr>
        </p:nvSpPr>
        <p:spPr>
          <a:xfrm>
            <a:off x="6156475" y="3460124"/>
            <a:ext cx="22743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15" hasCustomPrompt="1"/>
          </p:nvPr>
        </p:nvSpPr>
        <p:spPr>
          <a:xfrm>
            <a:off x="5468638" y="3137032"/>
            <a:ext cx="6312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title"/>
          </p:nvPr>
        </p:nvSpPr>
        <p:spPr>
          <a:xfrm>
            <a:off x="713225" y="387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35" name="Google Shape;135;p18"/>
          <p:cNvGrpSpPr/>
          <p:nvPr/>
        </p:nvGrpSpPr>
        <p:grpSpPr>
          <a:xfrm>
            <a:off x="484635" y="310903"/>
            <a:ext cx="8174701" cy="4521644"/>
            <a:chOff x="484635" y="310903"/>
            <a:chExt cx="8174701" cy="4521644"/>
          </a:xfrm>
        </p:grpSpPr>
        <p:sp>
          <p:nvSpPr>
            <p:cNvPr id="136" name="Google Shape;136;p18"/>
            <p:cNvSpPr/>
            <p:nvPr/>
          </p:nvSpPr>
          <p:spPr>
            <a:xfrm>
              <a:off x="484635" y="31090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7" name="Google Shape;137;p18"/>
            <p:cNvSpPr/>
            <p:nvPr/>
          </p:nvSpPr>
          <p:spPr>
            <a:xfrm rot="-5400000">
              <a:off x="491410" y="445535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8" name="Google Shape;138;p18"/>
            <p:cNvSpPr/>
            <p:nvPr/>
          </p:nvSpPr>
          <p:spPr>
            <a:xfrm flipH="1">
              <a:off x="8280691" y="31090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9" name="Google Shape;139;p18"/>
            <p:cNvSpPr/>
            <p:nvPr/>
          </p:nvSpPr>
          <p:spPr>
            <a:xfrm rot="5400000" flipH="1">
              <a:off x="8286066" y="4459278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40" name="Google Shape;140;p18"/>
          <p:cNvSpPr txBox="1">
            <a:spLocks noGrp="1"/>
          </p:cNvSpPr>
          <p:nvPr>
            <p:ph type="subTitle" idx="1"/>
          </p:nvPr>
        </p:nvSpPr>
        <p:spPr>
          <a:xfrm>
            <a:off x="713225" y="2256675"/>
            <a:ext cx="2139600" cy="14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3871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Peta"/>
              <a:buNone/>
              <a:defRPr sz="2800" b="1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Peta"/>
              <a:buNone/>
              <a:defRPr sz="2800" b="1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Peta"/>
              <a:buNone/>
              <a:defRPr sz="2800" b="1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Peta"/>
              <a:buNone/>
              <a:defRPr sz="2800" b="1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Peta"/>
              <a:buNone/>
              <a:defRPr sz="2800" b="1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Peta"/>
              <a:buNone/>
              <a:defRPr sz="2800" b="1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Peta"/>
              <a:buNone/>
              <a:defRPr sz="2800" b="1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Peta"/>
              <a:buNone/>
              <a:defRPr sz="2800" b="1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Peta"/>
              <a:buNone/>
              <a:defRPr sz="2800" b="1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Didact Gothic"/>
              <a:buChar char="●"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Didact Gothic"/>
              <a:buChar char="○"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Didact Gothic"/>
              <a:buChar char="■"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Didact Gothic"/>
              <a:buChar char="●"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Didact Gothic"/>
              <a:buChar char="○"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Didact Gothic"/>
              <a:buChar char="■"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Didact Gothic"/>
              <a:buChar char="●"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Didact Gothic"/>
              <a:buChar char="○"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Didact Gothic"/>
              <a:buChar char="■"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8" r:id="rId4"/>
    <p:sldLayoutId id="2147483659" r:id="rId5"/>
    <p:sldLayoutId id="214748366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/>
          <p:nvPr/>
        </p:nvSpPr>
        <p:spPr>
          <a:xfrm>
            <a:off x="3341275" y="1326869"/>
            <a:ext cx="2464500" cy="2464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28"/>
          <p:cNvGrpSpPr/>
          <p:nvPr/>
        </p:nvGrpSpPr>
        <p:grpSpPr>
          <a:xfrm>
            <a:off x="484635" y="310903"/>
            <a:ext cx="8174701" cy="4521644"/>
            <a:chOff x="484635" y="310903"/>
            <a:chExt cx="8174701" cy="4521644"/>
          </a:xfrm>
        </p:grpSpPr>
        <p:sp>
          <p:nvSpPr>
            <p:cNvPr id="192" name="Google Shape;192;p28"/>
            <p:cNvSpPr/>
            <p:nvPr/>
          </p:nvSpPr>
          <p:spPr>
            <a:xfrm>
              <a:off x="484635" y="31090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3" name="Google Shape;193;p28"/>
            <p:cNvSpPr/>
            <p:nvPr/>
          </p:nvSpPr>
          <p:spPr>
            <a:xfrm rot="-5400000">
              <a:off x="491410" y="445535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4" name="Google Shape;194;p28"/>
            <p:cNvSpPr/>
            <p:nvPr/>
          </p:nvSpPr>
          <p:spPr>
            <a:xfrm flipH="1">
              <a:off x="8280691" y="31090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5" name="Google Shape;195;p28"/>
            <p:cNvSpPr/>
            <p:nvPr/>
          </p:nvSpPr>
          <p:spPr>
            <a:xfrm rot="5400000" flipH="1">
              <a:off x="8286066" y="4459278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96" name="Google Shape;196;p28"/>
          <p:cNvSpPr/>
          <p:nvPr/>
        </p:nvSpPr>
        <p:spPr>
          <a:xfrm>
            <a:off x="4314466" y="1120300"/>
            <a:ext cx="518100" cy="518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4EFBAD61-3130-D1BE-4B7F-6FE2F28CE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5346" y="1663963"/>
            <a:ext cx="1873308" cy="184113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p30"/>
          <p:cNvGrpSpPr/>
          <p:nvPr/>
        </p:nvGrpSpPr>
        <p:grpSpPr>
          <a:xfrm>
            <a:off x="2986673" y="1631669"/>
            <a:ext cx="3161343" cy="2464200"/>
            <a:chOff x="2986673" y="1631669"/>
            <a:chExt cx="3161343" cy="2464200"/>
          </a:xfrm>
        </p:grpSpPr>
        <p:sp>
          <p:nvSpPr>
            <p:cNvPr id="210" name="Google Shape;210;p30"/>
            <p:cNvSpPr/>
            <p:nvPr/>
          </p:nvSpPr>
          <p:spPr>
            <a:xfrm>
              <a:off x="3341275" y="1631669"/>
              <a:ext cx="2464500" cy="2464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5420516" y="1928763"/>
              <a:ext cx="727500" cy="727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0"/>
            <p:cNvSpPr/>
            <p:nvPr/>
          </p:nvSpPr>
          <p:spPr>
            <a:xfrm>
              <a:off x="2986741" y="1928763"/>
              <a:ext cx="727500" cy="727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0"/>
            <p:cNvSpPr/>
            <p:nvPr/>
          </p:nvSpPr>
          <p:spPr>
            <a:xfrm>
              <a:off x="5420516" y="3096888"/>
              <a:ext cx="727500" cy="727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0"/>
            <p:cNvSpPr/>
            <p:nvPr/>
          </p:nvSpPr>
          <p:spPr>
            <a:xfrm>
              <a:off x="2986673" y="3096850"/>
              <a:ext cx="727500" cy="727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30"/>
          <p:cNvSpPr txBox="1">
            <a:spLocks noGrp="1"/>
          </p:cNvSpPr>
          <p:nvPr>
            <p:ph type="title" idx="15"/>
          </p:nvPr>
        </p:nvSpPr>
        <p:spPr>
          <a:xfrm>
            <a:off x="5468638" y="3137032"/>
            <a:ext cx="6312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216" name="Google Shape;216;p30"/>
          <p:cNvSpPr txBox="1">
            <a:spLocks noGrp="1"/>
          </p:cNvSpPr>
          <p:nvPr>
            <p:ph type="title" idx="3"/>
          </p:nvPr>
        </p:nvSpPr>
        <p:spPr>
          <a:xfrm flipH="1">
            <a:off x="3025350" y="1953413"/>
            <a:ext cx="6312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7" name="Google Shape;217;p30"/>
          <p:cNvSpPr txBox="1">
            <a:spLocks noGrp="1"/>
          </p:cNvSpPr>
          <p:nvPr>
            <p:ph type="title" idx="6"/>
          </p:nvPr>
        </p:nvSpPr>
        <p:spPr>
          <a:xfrm flipH="1">
            <a:off x="3025350" y="3136988"/>
            <a:ext cx="6312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8" name="Google Shape;218;p30"/>
          <p:cNvSpPr txBox="1">
            <a:spLocks noGrp="1"/>
          </p:cNvSpPr>
          <p:nvPr>
            <p:ph type="title" idx="9"/>
          </p:nvPr>
        </p:nvSpPr>
        <p:spPr>
          <a:xfrm>
            <a:off x="5468638" y="1968910"/>
            <a:ext cx="6312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219" name="Google Shape;219;p30"/>
          <p:cNvGrpSpPr/>
          <p:nvPr/>
        </p:nvGrpSpPr>
        <p:grpSpPr>
          <a:xfrm>
            <a:off x="484635" y="310903"/>
            <a:ext cx="8174701" cy="4521644"/>
            <a:chOff x="484635" y="310903"/>
            <a:chExt cx="8174701" cy="4521644"/>
          </a:xfrm>
        </p:grpSpPr>
        <p:sp>
          <p:nvSpPr>
            <p:cNvPr id="220" name="Google Shape;220;p30"/>
            <p:cNvSpPr/>
            <p:nvPr/>
          </p:nvSpPr>
          <p:spPr>
            <a:xfrm>
              <a:off x="484635" y="31090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1" name="Google Shape;221;p30"/>
            <p:cNvSpPr/>
            <p:nvPr/>
          </p:nvSpPr>
          <p:spPr>
            <a:xfrm rot="-5400000">
              <a:off x="491410" y="445535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2" name="Google Shape;222;p30"/>
            <p:cNvSpPr/>
            <p:nvPr/>
          </p:nvSpPr>
          <p:spPr>
            <a:xfrm flipH="1">
              <a:off x="8280691" y="310903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3" name="Google Shape;223;p30"/>
            <p:cNvSpPr/>
            <p:nvPr/>
          </p:nvSpPr>
          <p:spPr>
            <a:xfrm rot="5400000" flipH="1">
              <a:off x="8286066" y="4459278"/>
              <a:ext cx="369338" cy="377201"/>
            </a:xfrm>
            <a:custGeom>
              <a:avLst/>
              <a:gdLst/>
              <a:ahLst/>
              <a:cxnLst/>
              <a:rect l="l" t="t" r="r" b="b"/>
              <a:pathLst>
                <a:path w="47488" h="48499" extrusionOk="0">
                  <a:moveTo>
                    <a:pt x="0" y="48499"/>
                  </a:moveTo>
                  <a:lnTo>
                    <a:pt x="0" y="0"/>
                  </a:lnTo>
                  <a:lnTo>
                    <a:pt x="47488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24" name="Google Shape;224;p30"/>
          <p:cNvSpPr txBox="1">
            <a:spLocks noGrp="1"/>
          </p:cNvSpPr>
          <p:nvPr>
            <p:ph type="title" idx="2"/>
          </p:nvPr>
        </p:nvSpPr>
        <p:spPr>
          <a:xfrm flipH="1">
            <a:off x="720141" y="1953425"/>
            <a:ext cx="22581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226" name="Google Shape;226;p30"/>
          <p:cNvSpPr txBox="1">
            <a:spLocks noGrp="1"/>
          </p:cNvSpPr>
          <p:nvPr>
            <p:ph type="title" idx="4"/>
          </p:nvPr>
        </p:nvSpPr>
        <p:spPr>
          <a:xfrm flipH="1">
            <a:off x="720150" y="3136996"/>
            <a:ext cx="22581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SERVICES </a:t>
            </a:r>
            <a:endParaRPr dirty="0"/>
          </a:p>
        </p:txBody>
      </p:sp>
      <p:sp>
        <p:nvSpPr>
          <p:cNvPr id="228" name="Google Shape;228;p30"/>
          <p:cNvSpPr txBox="1">
            <a:spLocks noGrp="1"/>
          </p:cNvSpPr>
          <p:nvPr>
            <p:ph type="title" idx="7"/>
          </p:nvPr>
        </p:nvSpPr>
        <p:spPr>
          <a:xfrm>
            <a:off x="6156475" y="1950162"/>
            <a:ext cx="22743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P</a:t>
            </a:r>
            <a:r>
              <a:rPr lang="en" dirty="0"/>
              <a:t>ayment choices </a:t>
            </a:r>
            <a:endParaRPr dirty="0"/>
          </a:p>
        </p:txBody>
      </p:sp>
      <p:sp>
        <p:nvSpPr>
          <p:cNvPr id="230" name="Google Shape;230;p30"/>
          <p:cNvSpPr txBox="1">
            <a:spLocks noGrp="1"/>
          </p:cNvSpPr>
          <p:nvPr>
            <p:ph type="title" idx="13"/>
          </p:nvPr>
        </p:nvSpPr>
        <p:spPr>
          <a:xfrm>
            <a:off x="6191060" y="3248138"/>
            <a:ext cx="2274300" cy="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bonus</a:t>
            </a:r>
            <a:endParaRPr dirty="0"/>
          </a:p>
        </p:txBody>
      </p:sp>
      <p:sp>
        <p:nvSpPr>
          <p:cNvPr id="232" name="Google Shape;232;p30"/>
          <p:cNvSpPr txBox="1">
            <a:spLocks noGrp="1"/>
          </p:cNvSpPr>
          <p:nvPr>
            <p:ph type="title"/>
          </p:nvPr>
        </p:nvSpPr>
        <p:spPr>
          <a:xfrm>
            <a:off x="713225" y="387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1D3DA23-DEDA-74DA-C327-FE8299AE22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5321" y="1950162"/>
            <a:ext cx="1873308" cy="184113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>
            <a:spLocks noGrp="1"/>
          </p:cNvSpPr>
          <p:nvPr>
            <p:ph type="title"/>
          </p:nvPr>
        </p:nvSpPr>
        <p:spPr>
          <a:xfrm>
            <a:off x="1248150" y="857150"/>
            <a:ext cx="3111600" cy="131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238" name="Google Shape;238;p31"/>
          <p:cNvSpPr txBox="1">
            <a:spLocks noGrp="1"/>
          </p:cNvSpPr>
          <p:nvPr>
            <p:ph type="body" idx="1"/>
          </p:nvPr>
        </p:nvSpPr>
        <p:spPr>
          <a:xfrm>
            <a:off x="1248150" y="2153875"/>
            <a:ext cx="3481166" cy="19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Welcome to Soul Travel – an award winning sustainable travel blog with a mission to restore the quest in travel, and help you discover the most amazing positive-impact, sustainable and transformative travel out there.  Are you ready to discover the most exciting and sustainable places to visit in the world?</a:t>
            </a:r>
            <a:endParaRPr dirty="0"/>
          </a:p>
        </p:txBody>
      </p:sp>
      <p:pic>
        <p:nvPicPr>
          <p:cNvPr id="239" name="Google Shape;239;p31"/>
          <p:cNvPicPr preferRelativeResize="0"/>
          <p:nvPr/>
        </p:nvPicPr>
        <p:blipFill rotWithShape="1">
          <a:blip r:embed="rId3">
            <a:alphaModFix/>
          </a:blip>
          <a:srcRect l="42147" t="3743" r="7224" b="6263"/>
          <a:stretch/>
        </p:blipFill>
        <p:spPr>
          <a:xfrm>
            <a:off x="5381241" y="1484567"/>
            <a:ext cx="2593800" cy="2593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0" name="Google Shape;240;p31"/>
          <p:cNvSpPr/>
          <p:nvPr/>
        </p:nvSpPr>
        <p:spPr>
          <a:xfrm>
            <a:off x="5381240" y="1481575"/>
            <a:ext cx="2593800" cy="2593800"/>
          </a:xfrm>
          <a:prstGeom prst="ellipse">
            <a:avLst/>
          </a:prstGeom>
          <a:solidFill>
            <a:srgbClr val="030303">
              <a:alpha val="4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" name="Google Shape;241;p31"/>
          <p:cNvGrpSpPr/>
          <p:nvPr/>
        </p:nvGrpSpPr>
        <p:grpSpPr>
          <a:xfrm>
            <a:off x="5178603" y="966400"/>
            <a:ext cx="2999100" cy="3320043"/>
            <a:chOff x="5178603" y="966400"/>
            <a:chExt cx="2999100" cy="3320043"/>
          </a:xfrm>
        </p:grpSpPr>
        <p:sp>
          <p:nvSpPr>
            <p:cNvPr id="242" name="Google Shape;242;p31"/>
            <p:cNvSpPr/>
            <p:nvPr/>
          </p:nvSpPr>
          <p:spPr>
            <a:xfrm>
              <a:off x="5178603" y="1287343"/>
              <a:ext cx="2999100" cy="29991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6392235" y="966400"/>
              <a:ext cx="571800" cy="571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2"/>
          <p:cNvSpPr txBox="1">
            <a:spLocks noGrp="1"/>
          </p:cNvSpPr>
          <p:nvPr>
            <p:ph type="title"/>
          </p:nvPr>
        </p:nvSpPr>
        <p:spPr>
          <a:xfrm>
            <a:off x="713225" y="387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PROJECTS</a:t>
            </a:r>
            <a:endParaRPr/>
          </a:p>
        </p:txBody>
      </p:sp>
      <p:grpSp>
        <p:nvGrpSpPr>
          <p:cNvPr id="496" name="Google Shape;496;p42"/>
          <p:cNvGrpSpPr/>
          <p:nvPr/>
        </p:nvGrpSpPr>
        <p:grpSpPr>
          <a:xfrm>
            <a:off x="2540724" y="1691816"/>
            <a:ext cx="4062551" cy="2164269"/>
            <a:chOff x="233350" y="949250"/>
            <a:chExt cx="7137300" cy="3802300"/>
          </a:xfrm>
        </p:grpSpPr>
        <p:sp>
          <p:nvSpPr>
            <p:cNvPr id="497" name="Google Shape;497;p42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2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2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2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2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2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2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2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2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2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2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2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2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2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2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2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2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2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2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2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2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2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2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2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2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2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2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2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2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2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2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2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2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2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2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2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2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2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2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2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2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2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2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2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2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2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2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2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2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2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2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030303">
                <a:alpha val="4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" name="Google Shape;548;p42"/>
          <p:cNvSpPr txBox="1"/>
          <p:nvPr/>
        </p:nvSpPr>
        <p:spPr>
          <a:xfrm>
            <a:off x="720625" y="1691825"/>
            <a:ext cx="18441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rPr>
              <a:t>canada</a:t>
            </a:r>
            <a:endParaRPr sz="1800" b="1" dirty="0">
              <a:solidFill>
                <a:schemeClr val="lt1"/>
              </a:solidFill>
              <a:latin typeface="Lexend Peta"/>
              <a:ea typeface="Lexend Peta"/>
              <a:cs typeface="Lexend Peta"/>
              <a:sym typeface="Lexend Peta"/>
            </a:endParaRPr>
          </a:p>
        </p:txBody>
      </p:sp>
      <p:sp>
        <p:nvSpPr>
          <p:cNvPr id="550" name="Google Shape;550;p42"/>
          <p:cNvSpPr txBox="1"/>
          <p:nvPr/>
        </p:nvSpPr>
        <p:spPr>
          <a:xfrm>
            <a:off x="681384" y="2640390"/>
            <a:ext cx="18441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rPr>
              <a:t>morocco</a:t>
            </a:r>
            <a:endParaRPr sz="1800" b="1" dirty="0">
              <a:solidFill>
                <a:schemeClr val="lt1"/>
              </a:solidFill>
              <a:latin typeface="Lexend Peta"/>
              <a:ea typeface="Lexend Peta"/>
              <a:cs typeface="Lexend Peta"/>
              <a:sym typeface="Lexend Peta"/>
            </a:endParaRPr>
          </a:p>
        </p:txBody>
      </p:sp>
      <p:sp>
        <p:nvSpPr>
          <p:cNvPr id="552" name="Google Shape;552;p42"/>
          <p:cNvSpPr txBox="1"/>
          <p:nvPr/>
        </p:nvSpPr>
        <p:spPr>
          <a:xfrm>
            <a:off x="6579158" y="1691825"/>
            <a:ext cx="2155909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rPr>
              <a:t>switzerland</a:t>
            </a:r>
            <a:endParaRPr sz="1800" b="1" dirty="0">
              <a:solidFill>
                <a:schemeClr val="lt1"/>
              </a:solidFill>
              <a:latin typeface="Lexend Peta"/>
              <a:ea typeface="Lexend Peta"/>
              <a:cs typeface="Lexend Peta"/>
              <a:sym typeface="Lexend Peta"/>
            </a:endParaRPr>
          </a:p>
        </p:txBody>
      </p:sp>
      <p:sp>
        <p:nvSpPr>
          <p:cNvPr id="554" name="Google Shape;554;p42"/>
          <p:cNvSpPr txBox="1"/>
          <p:nvPr/>
        </p:nvSpPr>
        <p:spPr>
          <a:xfrm>
            <a:off x="6570725" y="3004878"/>
            <a:ext cx="18441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Lexend Peta"/>
                <a:ea typeface="Lexend Peta"/>
                <a:cs typeface="Lexend Peta"/>
                <a:sym typeface="Lexend Peta"/>
              </a:rPr>
              <a:t>australia</a:t>
            </a:r>
            <a:endParaRPr sz="1800" b="1" dirty="0">
              <a:solidFill>
                <a:schemeClr val="lt1"/>
              </a:solidFill>
              <a:latin typeface="Lexend Peta"/>
              <a:ea typeface="Lexend Peta"/>
              <a:cs typeface="Lexend Peta"/>
              <a:sym typeface="Lexend Peta"/>
            </a:endParaRPr>
          </a:p>
        </p:txBody>
      </p:sp>
      <p:cxnSp>
        <p:nvCxnSpPr>
          <p:cNvPr id="556" name="Google Shape;556;p42"/>
          <p:cNvCxnSpPr/>
          <p:nvPr/>
        </p:nvCxnSpPr>
        <p:spPr>
          <a:xfrm>
            <a:off x="720625" y="2039650"/>
            <a:ext cx="2448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557" name="Google Shape;557;p42"/>
          <p:cNvCxnSpPr>
            <a:cxnSpLocks/>
          </p:cNvCxnSpPr>
          <p:nvPr/>
        </p:nvCxnSpPr>
        <p:spPr>
          <a:xfrm flipV="1">
            <a:off x="639097" y="2554197"/>
            <a:ext cx="3558611" cy="25429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558" name="Google Shape;558;p42"/>
          <p:cNvCxnSpPr/>
          <p:nvPr/>
        </p:nvCxnSpPr>
        <p:spPr>
          <a:xfrm>
            <a:off x="4667225" y="2039650"/>
            <a:ext cx="3756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559" name="Google Shape;559;p42"/>
          <p:cNvCxnSpPr/>
          <p:nvPr/>
        </p:nvCxnSpPr>
        <p:spPr>
          <a:xfrm>
            <a:off x="5975375" y="3352700"/>
            <a:ext cx="2448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diamond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3"/>
          <p:cNvSpPr txBox="1">
            <a:spLocks noGrp="1"/>
          </p:cNvSpPr>
          <p:nvPr>
            <p:ph type="title"/>
          </p:nvPr>
        </p:nvSpPr>
        <p:spPr>
          <a:xfrm>
            <a:off x="713225" y="387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ONLINE SERVICES</a:t>
            </a:r>
            <a:endParaRPr dirty="0"/>
          </a:p>
        </p:txBody>
      </p:sp>
      <p:grpSp>
        <p:nvGrpSpPr>
          <p:cNvPr id="566" name="Google Shape;566;p43"/>
          <p:cNvGrpSpPr/>
          <p:nvPr/>
        </p:nvGrpSpPr>
        <p:grpSpPr>
          <a:xfrm>
            <a:off x="3734156" y="1288967"/>
            <a:ext cx="3991942" cy="3177162"/>
            <a:chOff x="4304915" y="1421942"/>
            <a:chExt cx="3328560" cy="2649180"/>
          </a:xfrm>
        </p:grpSpPr>
        <p:grpSp>
          <p:nvGrpSpPr>
            <p:cNvPr id="567" name="Google Shape;567;p43"/>
            <p:cNvGrpSpPr/>
            <p:nvPr/>
          </p:nvGrpSpPr>
          <p:grpSpPr>
            <a:xfrm>
              <a:off x="4304915" y="1421942"/>
              <a:ext cx="3328560" cy="2649180"/>
              <a:chOff x="5291700" y="507975"/>
              <a:chExt cx="2083475" cy="1658225"/>
            </a:xfrm>
          </p:grpSpPr>
          <p:sp>
            <p:nvSpPr>
              <p:cNvPr id="568" name="Google Shape;568;p43"/>
              <p:cNvSpPr/>
              <p:nvPr/>
            </p:nvSpPr>
            <p:spPr>
              <a:xfrm>
                <a:off x="6020400" y="2153275"/>
                <a:ext cx="64155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25662" h="393" extrusionOk="0">
                    <a:moveTo>
                      <a:pt x="1" y="1"/>
                    </a:moveTo>
                    <a:lnTo>
                      <a:pt x="1" y="42"/>
                    </a:lnTo>
                    <a:cubicBezTo>
                      <a:pt x="1" y="269"/>
                      <a:pt x="785" y="393"/>
                      <a:pt x="2808" y="393"/>
                    </a:cubicBezTo>
                    <a:lnTo>
                      <a:pt x="22915" y="393"/>
                    </a:lnTo>
                    <a:cubicBezTo>
                      <a:pt x="24959" y="393"/>
                      <a:pt x="25661" y="248"/>
                      <a:pt x="256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miter lim="206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43"/>
              <p:cNvSpPr/>
              <p:nvPr/>
            </p:nvSpPr>
            <p:spPr>
              <a:xfrm>
                <a:off x="5963650" y="1933950"/>
                <a:ext cx="754550" cy="232250"/>
              </a:xfrm>
              <a:custGeom>
                <a:avLst/>
                <a:gdLst/>
                <a:ahLst/>
                <a:cxnLst/>
                <a:rect l="l" t="t" r="r" b="b"/>
                <a:pathLst>
                  <a:path w="30182" h="9290" fill="none" extrusionOk="0">
                    <a:moveTo>
                      <a:pt x="25495" y="5842"/>
                    </a:moveTo>
                    <a:cubicBezTo>
                      <a:pt x="23678" y="4005"/>
                      <a:pt x="23617" y="0"/>
                      <a:pt x="23617" y="0"/>
                    </a:cubicBezTo>
                    <a:lnTo>
                      <a:pt x="6585" y="0"/>
                    </a:lnTo>
                    <a:cubicBezTo>
                      <a:pt x="6585" y="0"/>
                      <a:pt x="6503" y="3984"/>
                      <a:pt x="4686" y="5842"/>
                    </a:cubicBezTo>
                    <a:cubicBezTo>
                      <a:pt x="2849" y="7700"/>
                      <a:pt x="0" y="9290"/>
                      <a:pt x="4955" y="9290"/>
                    </a:cubicBezTo>
                    <a:lnTo>
                      <a:pt x="25227" y="9290"/>
                    </a:lnTo>
                    <a:cubicBezTo>
                      <a:pt x="30181" y="9290"/>
                      <a:pt x="27332" y="7700"/>
                      <a:pt x="25495" y="5842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miter lim="206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43"/>
              <p:cNvSpPr/>
              <p:nvPr/>
            </p:nvSpPr>
            <p:spPr>
              <a:xfrm>
                <a:off x="5291700" y="1753300"/>
                <a:ext cx="2083475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83339" h="7247" fill="none" extrusionOk="0">
                    <a:moveTo>
                      <a:pt x="0" y="4790"/>
                    </a:moveTo>
                    <a:cubicBezTo>
                      <a:pt x="0" y="6153"/>
                      <a:pt x="1280" y="7226"/>
                      <a:pt x="2642" y="7226"/>
                    </a:cubicBezTo>
                    <a:lnTo>
                      <a:pt x="80882" y="7226"/>
                    </a:lnTo>
                    <a:cubicBezTo>
                      <a:pt x="82245" y="7247"/>
                      <a:pt x="83339" y="6153"/>
                      <a:pt x="83339" y="4790"/>
                    </a:cubicBezTo>
                    <a:lnTo>
                      <a:pt x="83339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miter lim="206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43"/>
              <p:cNvSpPr/>
              <p:nvPr/>
            </p:nvSpPr>
            <p:spPr>
              <a:xfrm>
                <a:off x="5291700" y="507975"/>
                <a:ext cx="2083475" cy="1245350"/>
              </a:xfrm>
              <a:custGeom>
                <a:avLst/>
                <a:gdLst/>
                <a:ahLst/>
                <a:cxnLst/>
                <a:rect l="l" t="t" r="r" b="b"/>
                <a:pathLst>
                  <a:path w="83339" h="49814" fill="none" extrusionOk="0">
                    <a:moveTo>
                      <a:pt x="80882" y="1"/>
                    </a:moveTo>
                    <a:lnTo>
                      <a:pt x="2642" y="1"/>
                    </a:lnTo>
                    <a:cubicBezTo>
                      <a:pt x="1280" y="1"/>
                      <a:pt x="0" y="992"/>
                      <a:pt x="0" y="2354"/>
                    </a:cubicBezTo>
                    <a:lnTo>
                      <a:pt x="0" y="49814"/>
                    </a:lnTo>
                    <a:lnTo>
                      <a:pt x="83339" y="49814"/>
                    </a:lnTo>
                    <a:lnTo>
                      <a:pt x="83339" y="2354"/>
                    </a:lnTo>
                    <a:cubicBezTo>
                      <a:pt x="83339" y="992"/>
                      <a:pt x="82245" y="1"/>
                      <a:pt x="80882" y="1"/>
                    </a:cubicBezTo>
                    <a:close/>
                    <a:moveTo>
                      <a:pt x="79726" y="46201"/>
                    </a:moveTo>
                    <a:lnTo>
                      <a:pt x="3613" y="46201"/>
                    </a:lnTo>
                    <a:lnTo>
                      <a:pt x="3613" y="3097"/>
                    </a:lnTo>
                    <a:lnTo>
                      <a:pt x="79726" y="3097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miter lim="206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43"/>
              <p:cNvSpPr/>
              <p:nvPr/>
            </p:nvSpPr>
            <p:spPr>
              <a:xfrm>
                <a:off x="5291700" y="1753300"/>
                <a:ext cx="2083475" cy="180675"/>
              </a:xfrm>
              <a:custGeom>
                <a:avLst/>
                <a:gdLst/>
                <a:ahLst/>
                <a:cxnLst/>
                <a:rect l="l" t="t" r="r" b="b"/>
                <a:pathLst>
                  <a:path w="83339" h="7227" fill="none" extrusionOk="0">
                    <a:moveTo>
                      <a:pt x="0" y="4522"/>
                    </a:moveTo>
                    <a:cubicBezTo>
                      <a:pt x="0" y="5884"/>
                      <a:pt x="1280" y="7226"/>
                      <a:pt x="2642" y="7226"/>
                    </a:cubicBezTo>
                    <a:lnTo>
                      <a:pt x="80882" y="7226"/>
                    </a:lnTo>
                    <a:cubicBezTo>
                      <a:pt x="82245" y="7226"/>
                      <a:pt x="83339" y="5884"/>
                      <a:pt x="83339" y="4522"/>
                    </a:cubicBezTo>
                    <a:lnTo>
                      <a:pt x="83339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miter lim="206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3" name="Google Shape;573;p43"/>
            <p:cNvSpPr/>
            <p:nvPr/>
          </p:nvSpPr>
          <p:spPr>
            <a:xfrm>
              <a:off x="5889694" y="3488874"/>
              <a:ext cx="159000" cy="1590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4" name="Google Shape;57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13600" y="1438362"/>
            <a:ext cx="3635429" cy="20606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5" name="Google Shape;575;p43"/>
          <p:cNvGrpSpPr/>
          <p:nvPr/>
        </p:nvGrpSpPr>
        <p:grpSpPr>
          <a:xfrm rot="-5400000">
            <a:off x="6317767" y="2620457"/>
            <a:ext cx="1600830" cy="2090484"/>
            <a:chOff x="4765300" y="659500"/>
            <a:chExt cx="2425500" cy="3167400"/>
          </a:xfrm>
        </p:grpSpPr>
        <p:sp>
          <p:nvSpPr>
            <p:cNvPr id="576" name="Google Shape;576;p43"/>
            <p:cNvSpPr/>
            <p:nvPr/>
          </p:nvSpPr>
          <p:spPr>
            <a:xfrm>
              <a:off x="4765300" y="659500"/>
              <a:ext cx="2425500" cy="3167400"/>
            </a:xfrm>
            <a:prstGeom prst="roundRect">
              <a:avLst>
                <a:gd name="adj" fmla="val 5687"/>
              </a:avLst>
            </a:pr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3"/>
            <p:cNvSpPr/>
            <p:nvPr/>
          </p:nvSpPr>
          <p:spPr>
            <a:xfrm>
              <a:off x="5000700" y="835268"/>
              <a:ext cx="1954800" cy="2571600"/>
            </a:xfrm>
            <a:prstGeom prst="roundRect">
              <a:avLst>
                <a:gd name="adj" fmla="val 0"/>
              </a:avLst>
            </a:pr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3"/>
            <p:cNvSpPr/>
            <p:nvPr/>
          </p:nvSpPr>
          <p:spPr>
            <a:xfrm>
              <a:off x="5877561" y="3523495"/>
              <a:ext cx="201000" cy="2010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43"/>
          <p:cNvGrpSpPr/>
          <p:nvPr/>
        </p:nvGrpSpPr>
        <p:grpSpPr>
          <a:xfrm>
            <a:off x="3094151" y="2256663"/>
            <a:ext cx="1234696" cy="2244543"/>
            <a:chOff x="4948475" y="729300"/>
            <a:chExt cx="2059200" cy="3743400"/>
          </a:xfrm>
        </p:grpSpPr>
        <p:sp>
          <p:nvSpPr>
            <p:cNvPr id="580" name="Google Shape;580;p43"/>
            <p:cNvSpPr/>
            <p:nvPr/>
          </p:nvSpPr>
          <p:spPr>
            <a:xfrm>
              <a:off x="4948475" y="729300"/>
              <a:ext cx="2059200" cy="3743400"/>
            </a:xfrm>
            <a:prstGeom prst="roundRect">
              <a:avLst>
                <a:gd name="adj" fmla="val 5687"/>
              </a:avLst>
            </a:pr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3"/>
            <p:cNvSpPr/>
            <p:nvPr/>
          </p:nvSpPr>
          <p:spPr>
            <a:xfrm>
              <a:off x="5118550" y="1170725"/>
              <a:ext cx="1719000" cy="2802000"/>
            </a:xfrm>
            <a:prstGeom prst="roundRect">
              <a:avLst>
                <a:gd name="adj" fmla="val 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3"/>
            <p:cNvSpPr/>
            <p:nvPr/>
          </p:nvSpPr>
          <p:spPr>
            <a:xfrm>
              <a:off x="5845477" y="4076300"/>
              <a:ext cx="265200" cy="2652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3"/>
            <p:cNvSpPr/>
            <p:nvPr/>
          </p:nvSpPr>
          <p:spPr>
            <a:xfrm>
              <a:off x="5655200" y="921275"/>
              <a:ext cx="645600" cy="960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4" name="Google Shape;584;p43"/>
          <p:cNvPicPr preferRelativeResize="0"/>
          <p:nvPr/>
        </p:nvPicPr>
        <p:blipFill rotWithShape="1">
          <a:blip r:embed="rId4">
            <a:alphaModFix/>
          </a:blip>
          <a:srcRect l="7758" r="17931"/>
          <a:stretch/>
        </p:blipFill>
        <p:spPr>
          <a:xfrm>
            <a:off x="6190079" y="3028108"/>
            <a:ext cx="1692235" cy="1276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43"/>
          <p:cNvPicPr preferRelativeResize="0"/>
          <p:nvPr/>
        </p:nvPicPr>
        <p:blipFill rotWithShape="1">
          <a:blip r:embed="rId5">
            <a:alphaModFix/>
          </a:blip>
          <a:srcRect l="2240" r="45906"/>
          <a:stretch/>
        </p:blipFill>
        <p:spPr>
          <a:xfrm>
            <a:off x="3200375" y="2532725"/>
            <a:ext cx="1013250" cy="165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dventure Photographer Portfolio by Slidesgo">
  <a:themeElements>
    <a:clrScheme name="Simple Light">
      <a:dk1>
        <a:srgbClr val="EBEBEB"/>
      </a:dk1>
      <a:lt1>
        <a:srgbClr val="595959"/>
      </a:lt1>
      <a:dk2>
        <a:srgbClr val="FFFFFF"/>
      </a:dk2>
      <a:lt2>
        <a:srgbClr val="EBEBEB"/>
      </a:lt2>
      <a:accent1>
        <a:srgbClr val="595959"/>
      </a:accent1>
      <a:accent2>
        <a:srgbClr val="FFFFFF"/>
      </a:accent2>
      <a:accent3>
        <a:srgbClr val="EBEBEB"/>
      </a:accent3>
      <a:accent4>
        <a:srgbClr val="595959"/>
      </a:accent4>
      <a:accent5>
        <a:srgbClr val="FFFFFF"/>
      </a:accent5>
      <a:accent6>
        <a:srgbClr val="EBEBEB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78</Words>
  <Application>Microsoft Office PowerPoint</Application>
  <PresentationFormat>Affichage à l'écran (16:9)</PresentationFormat>
  <Paragraphs>17</Paragraphs>
  <Slides>5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Lexend Peta</vt:lpstr>
      <vt:lpstr>Arial</vt:lpstr>
      <vt:lpstr>Didact Gothic</vt:lpstr>
      <vt:lpstr>Adventure Photographer Portfolio by Slidesgo</vt:lpstr>
      <vt:lpstr>Présentation PowerPoint</vt:lpstr>
      <vt:lpstr>4</vt:lpstr>
      <vt:lpstr>ABOUT us</vt:lpstr>
      <vt:lpstr>PROJECTS</vt:lpstr>
      <vt:lpstr>ONLINE SERVICES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mouad</cp:lastModifiedBy>
  <cp:revision>4</cp:revision>
  <dcterms:modified xsi:type="dcterms:W3CDTF">2023-01-22T11:30:31Z</dcterms:modified>
</cp:coreProperties>
</file>